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>
      <p:transition spd="slow">
        <p:split orient="vert"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6AF639-C926-49BB-9C0B-039A249607A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B9034D-FD34-4458-B120-4C2E891A1D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>
      <p:transition spd="slow">
        <p:split orient="vert"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lishi.blogspot.com/2009/02/blog-post_20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215370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час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32710" t="20270" r="30732" b="17382"/>
          <a:stretch>
            <a:fillRect/>
          </a:stretch>
        </p:blipFill>
        <p:spPr bwMode="auto">
          <a:xfrm>
            <a:off x="1991837" y="1214423"/>
            <a:ext cx="5100443" cy="5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3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33704" t="18502" r="32403" b="60182"/>
          <a:stretch>
            <a:fillRect/>
          </a:stretch>
        </p:blipFill>
        <p:spPr bwMode="auto">
          <a:xfrm>
            <a:off x="2597704" y="0"/>
            <a:ext cx="654629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06" y="1142984"/>
            <a:ext cx="257176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 «ДОРОЖНЫЕ ЗНАКИ»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36354" t="11646" r="56111" b="72610"/>
          <a:stretch>
            <a:fillRect/>
          </a:stretch>
        </p:blipFill>
        <p:spPr bwMode="auto">
          <a:xfrm>
            <a:off x="5970692" y="2846256"/>
            <a:ext cx="110163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89" t="10980" r="48576" b="72610"/>
          <a:stretch>
            <a:fillRect/>
          </a:stretch>
        </p:blipFill>
        <p:spPr bwMode="auto">
          <a:xfrm>
            <a:off x="3015021" y="2500306"/>
            <a:ext cx="105691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51283" t="11114" r="41215" b="72610"/>
          <a:stretch>
            <a:fillRect/>
          </a:stretch>
        </p:blipFill>
        <p:spPr bwMode="auto">
          <a:xfrm>
            <a:off x="7500958" y="4917958"/>
            <a:ext cx="106105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58785" t="11114" r="33431" b="72610"/>
          <a:stretch>
            <a:fillRect/>
          </a:stretch>
        </p:blipFill>
        <p:spPr bwMode="auto">
          <a:xfrm>
            <a:off x="2256662" y="5143512"/>
            <a:ext cx="110089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45405" t="52253" r="44608" b="26431"/>
          <a:stretch>
            <a:fillRect/>
          </a:stretch>
        </p:blipFill>
        <p:spPr bwMode="auto">
          <a:xfrm>
            <a:off x="3714744" y="4071942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142844" y="3357562"/>
            <a:ext cx="2571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Правильно соедини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знаки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подписями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622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34652 -0.3648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15972 -0.326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5 -0.678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3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60261 -0.7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3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3"/>
          <a:srcRect l="32542" t="17477" r="31717" b="62488"/>
          <a:stretch>
            <a:fillRect/>
          </a:stretch>
        </p:blipFill>
        <p:spPr bwMode="auto">
          <a:xfrm>
            <a:off x="928662" y="4266586"/>
            <a:ext cx="72109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0"/>
          <p:cNvPicPr>
            <a:picLocks noChangeAspect="1" noChangeArrowheads="1"/>
          </p:cNvPicPr>
          <p:nvPr/>
        </p:nvPicPr>
        <p:blipFill>
          <a:blip r:embed="rId3"/>
          <a:srcRect l="33786" t="37385" r="32311" b="25408"/>
          <a:stretch>
            <a:fillRect/>
          </a:stretch>
        </p:blipFill>
        <p:spPr bwMode="auto">
          <a:xfrm>
            <a:off x="4786314" y="28572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42844" y="71414"/>
            <a:ext cx="4143404" cy="5715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Игра «СВЕТОФОР»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00034" y="3857628"/>
            <a:ext cx="814393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Правильно соедини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картинки с подписями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4"/>
          <a:srcRect l="36348" t="45376" r="56164" b="39264"/>
          <a:stretch>
            <a:fillRect/>
          </a:stretch>
        </p:blipFill>
        <p:spPr bwMode="auto">
          <a:xfrm>
            <a:off x="1500166" y="845992"/>
            <a:ext cx="11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4"/>
          <a:srcRect l="43765" t="45376" r="48746" b="39264"/>
          <a:stretch>
            <a:fillRect/>
          </a:stretch>
        </p:blipFill>
        <p:spPr bwMode="auto">
          <a:xfrm>
            <a:off x="2428860" y="2357430"/>
            <a:ext cx="11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/>
          <a:srcRect l="51028" t="45376" r="41330" b="39264"/>
          <a:stretch>
            <a:fillRect/>
          </a:stretch>
        </p:blipFill>
        <p:spPr bwMode="auto">
          <a:xfrm>
            <a:off x="3357554" y="785794"/>
            <a:ext cx="114300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4"/>
          <a:srcRect l="58599" t="45376" r="34233" b="39264"/>
          <a:stretch>
            <a:fillRect/>
          </a:stretch>
        </p:blipFill>
        <p:spPr bwMode="auto">
          <a:xfrm>
            <a:off x="214282" y="1928802"/>
            <a:ext cx="107199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90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1649 0.565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31563 0.4078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6475 0.574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4566 0.334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3"/>
          <a:srcRect l="34569" t="34995" r="31799" b="28088"/>
          <a:stretch>
            <a:fillRect/>
          </a:stretch>
        </p:blipFill>
        <p:spPr bwMode="auto">
          <a:xfrm>
            <a:off x="2643174" y="92867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071538" y="142852"/>
            <a:ext cx="7072362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«ТРОТУАР И ПРОЕЗЖАЯ ЧАСТЬ»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00034" y="3571876"/>
            <a:ext cx="814393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на ка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ртинке ведёт себя …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3"/>
          <a:srcRect l="34569" t="18033" r="48802" b="66003"/>
          <a:stretch>
            <a:fillRect/>
          </a:stretch>
        </p:blipFill>
        <p:spPr bwMode="auto">
          <a:xfrm>
            <a:off x="5625709" y="4714884"/>
            <a:ext cx="330400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28596" y="4071942"/>
            <a:ext cx="327662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624522" y="4071942"/>
            <a:ext cx="323375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неправильно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3"/>
          <a:srcRect l="34569" t="18033" r="48802" b="66003"/>
          <a:stretch>
            <a:fillRect/>
          </a:stretch>
        </p:blipFill>
        <p:spPr bwMode="auto">
          <a:xfrm>
            <a:off x="482173" y="4735148"/>
            <a:ext cx="330400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4"/>
          <a:srcRect l="58723" t="28612" r="34009" b="55673"/>
          <a:stretch>
            <a:fillRect/>
          </a:stretch>
        </p:blipFill>
        <p:spPr bwMode="auto">
          <a:xfrm>
            <a:off x="1437874" y="845992"/>
            <a:ext cx="10624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4"/>
          <a:srcRect l="50968" t="28612" r="41212" b="55673"/>
          <a:stretch>
            <a:fillRect/>
          </a:stretch>
        </p:blipFill>
        <p:spPr bwMode="auto">
          <a:xfrm>
            <a:off x="142844" y="2060438"/>
            <a:ext cx="114300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/>
          <a:srcRect l="43703" t="28612" r="48966" b="55673"/>
          <a:stretch>
            <a:fillRect/>
          </a:stretch>
        </p:blipFill>
        <p:spPr bwMode="auto">
          <a:xfrm>
            <a:off x="7858148" y="2131876"/>
            <a:ext cx="10715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 noChangeArrowheads="1"/>
          </p:cNvPicPr>
          <p:nvPr/>
        </p:nvPicPr>
        <p:blipFill>
          <a:blip r:embed="rId4"/>
          <a:srcRect l="36437" t="28612" r="56232" b="55673"/>
          <a:stretch>
            <a:fillRect/>
          </a:stretch>
        </p:blipFill>
        <p:spPr bwMode="auto">
          <a:xfrm>
            <a:off x="6643702" y="917430"/>
            <a:ext cx="10715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60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65521 0.6078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59896 0.4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2657 0.430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67066 0.6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428728" y="142852"/>
            <a:ext cx="642942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«ПЕШЕХОДНЫЙ ПЕРЕХОД»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500034" y="2571744"/>
            <a:ext cx="814393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Кто переходит дорогу правильно?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Рисунок 13"/>
          <p:cNvPicPr>
            <a:picLocks noChangeAspect="1" noChangeArrowheads="1"/>
          </p:cNvPicPr>
          <p:nvPr/>
        </p:nvPicPr>
        <p:blipFill>
          <a:blip r:embed="rId3"/>
          <a:srcRect l="34286" t="37513" r="31927" b="25969"/>
          <a:stretch>
            <a:fillRect/>
          </a:stretch>
        </p:blipFill>
        <p:spPr bwMode="auto">
          <a:xfrm>
            <a:off x="1799433" y="3071810"/>
            <a:ext cx="54157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4"/>
          <a:srcRect l="34569" t="18033" r="48802" b="66003"/>
          <a:stretch>
            <a:fillRect/>
          </a:stretch>
        </p:blipFill>
        <p:spPr bwMode="auto">
          <a:xfrm>
            <a:off x="196421" y="642918"/>
            <a:ext cx="330400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4"/>
          <a:srcRect l="34569" t="18033" r="48802" b="66003"/>
          <a:stretch>
            <a:fillRect/>
          </a:stretch>
        </p:blipFill>
        <p:spPr bwMode="auto">
          <a:xfrm>
            <a:off x="5697147" y="642918"/>
            <a:ext cx="330400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5"/>
          <a:srcRect l="58700" t="62109" r="34108" b="22464"/>
          <a:stretch>
            <a:fillRect/>
          </a:stretch>
        </p:blipFill>
        <p:spPr bwMode="auto">
          <a:xfrm>
            <a:off x="4033824" y="877879"/>
            <a:ext cx="103824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5"/>
          <a:srcRect l="51211" t="62109" r="41366" b="22464"/>
          <a:stretch>
            <a:fillRect/>
          </a:stretch>
        </p:blipFill>
        <p:spPr bwMode="auto">
          <a:xfrm>
            <a:off x="785786" y="3449647"/>
            <a:ext cx="107157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5"/>
          <a:srcRect l="43855" t="62109" r="48854" b="22464"/>
          <a:stretch>
            <a:fillRect/>
          </a:stretch>
        </p:blipFill>
        <p:spPr bwMode="auto">
          <a:xfrm>
            <a:off x="142844" y="5203710"/>
            <a:ext cx="10763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 r="86000" b="62931"/>
          <a:stretch>
            <a:fillRect/>
          </a:stretch>
        </p:blipFill>
        <p:spPr bwMode="auto">
          <a:xfrm>
            <a:off x="7366462" y="3214686"/>
            <a:ext cx="991752" cy="144000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6667" y="5262585"/>
            <a:ext cx="1400175" cy="138112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7010416" y="4714884"/>
            <a:ext cx="227649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Неправильно!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155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3177 -0.615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15087 -0.35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0677 -0.003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3403 -0.33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2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1428728" y="142852"/>
            <a:ext cx="642942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Игра «ПЕРЕКРЁСТОК»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00034" y="3857628"/>
            <a:ext cx="814393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Правильно соедини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картинки с подписями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Рисунок 16"/>
          <p:cNvPicPr>
            <a:picLocks noChangeAspect="1" noChangeArrowheads="1"/>
          </p:cNvPicPr>
          <p:nvPr/>
        </p:nvPicPr>
        <p:blipFill>
          <a:blip r:embed="rId3"/>
          <a:srcRect l="34783" t="36155" r="31586" b="25982"/>
          <a:stretch>
            <a:fillRect/>
          </a:stretch>
        </p:blipFill>
        <p:spPr bwMode="auto">
          <a:xfrm>
            <a:off x="2428860" y="785794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6"/>
          <p:cNvPicPr>
            <a:picLocks noChangeAspect="1" noChangeArrowheads="1"/>
          </p:cNvPicPr>
          <p:nvPr/>
        </p:nvPicPr>
        <p:blipFill>
          <a:blip r:embed="rId3"/>
          <a:srcRect l="34735" t="17376" r="30782" b="63692"/>
          <a:stretch>
            <a:fillRect/>
          </a:stretch>
        </p:blipFill>
        <p:spPr bwMode="auto">
          <a:xfrm>
            <a:off x="928662" y="4338024"/>
            <a:ext cx="73308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9"/>
          <p:cNvPicPr>
            <a:picLocks noChangeAspect="1" noChangeArrowheads="1"/>
          </p:cNvPicPr>
          <p:nvPr/>
        </p:nvPicPr>
        <p:blipFill>
          <a:blip r:embed="rId4"/>
          <a:srcRect l="55863" t="26823" r="36516" b="57804"/>
          <a:stretch>
            <a:fillRect/>
          </a:stretch>
        </p:blipFill>
        <p:spPr bwMode="auto">
          <a:xfrm>
            <a:off x="1214414" y="488802"/>
            <a:ext cx="114300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9"/>
          <p:cNvPicPr>
            <a:picLocks noChangeAspect="1" noChangeArrowheads="1"/>
          </p:cNvPicPr>
          <p:nvPr/>
        </p:nvPicPr>
        <p:blipFill>
          <a:blip r:embed="rId4"/>
          <a:srcRect l="48654" t="26709" r="44201" b="57918"/>
          <a:stretch>
            <a:fillRect/>
          </a:stretch>
        </p:blipFill>
        <p:spPr bwMode="auto">
          <a:xfrm>
            <a:off x="6929454" y="2489066"/>
            <a:ext cx="10715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/>
          <p:cNvPicPr>
            <a:picLocks noChangeAspect="1" noChangeArrowheads="1"/>
          </p:cNvPicPr>
          <p:nvPr/>
        </p:nvPicPr>
        <p:blipFill>
          <a:blip r:embed="rId4"/>
          <a:srcRect l="41277" t="26957" r="51255" b="57670"/>
          <a:stretch>
            <a:fillRect/>
          </a:stretch>
        </p:blipFill>
        <p:spPr bwMode="auto">
          <a:xfrm>
            <a:off x="7715272" y="428604"/>
            <a:ext cx="11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9"/>
          <p:cNvPicPr>
            <a:picLocks noChangeAspect="1" noChangeArrowheads="1"/>
          </p:cNvPicPr>
          <p:nvPr/>
        </p:nvPicPr>
        <p:blipFill>
          <a:blip r:embed="rId4"/>
          <a:srcRect l="33951" t="26957" r="58794" b="57670"/>
          <a:stretch>
            <a:fillRect/>
          </a:stretch>
        </p:blipFill>
        <p:spPr bwMode="auto">
          <a:xfrm>
            <a:off x="285720" y="2357430"/>
            <a:ext cx="108800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578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8189E-7 L 0.10226 0.345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96877E-6 L -0.51527 0.626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78302E-7 L -0.22969 0.325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3923E-6 L 0.61181 0.617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wnloads\Рисунки\43571-3-f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39426"/>
            <a:ext cx="6150682" cy="49019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277700"/>
            <a:ext cx="8572560" cy="25833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Ребята, соблюдайте</a:t>
            </a:r>
          </a:p>
          <a:p>
            <a:pPr algn="ctr"/>
            <a:r>
              <a:rPr lang="ru-RU" sz="48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дорожного движения!</a:t>
            </a:r>
            <a:endParaRPr lang="ru-RU" sz="48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7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4726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ПРЕЗЕНТАЦИЮ ПОДГОТОВИЛА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УЧИТЕЛЬ-ЛОГОПЕД Д/С –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ЗЛОБИНА ЛЮДМИЛА ЮРЬЕВНА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>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 smtClean="0"/>
              <a:t>МАТЕРИАЛ ВЗЯТ НА САЙТЕ: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http://malishi.blogspot.com/2009/02/blog-post_20.html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Серия «Детский час» Учим правила дорожного движения – рабочая тетрадь с наклейками для детей 4-5 лет. </a:t>
            </a:r>
            <a:br>
              <a:rPr lang="ru-RU" sz="2400" dirty="0" smtClean="0"/>
            </a:br>
            <a:r>
              <a:rPr lang="ru-RU" sz="2400" dirty="0" smtClean="0"/>
              <a:t>Художник В.И. </a:t>
            </a:r>
            <a:r>
              <a:rPr lang="ru-RU" sz="2400" dirty="0" err="1" smtClean="0"/>
              <a:t>Полухин</a:t>
            </a:r>
            <a:r>
              <a:rPr lang="ru-RU" sz="2400" dirty="0" smtClean="0"/>
              <a:t>. ООО «Омега - пресс», 2008г.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932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чим ПДД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Учим ПДД</Template>
  <TotalTime>2</TotalTime>
  <Words>66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Учим ПДД</vt:lpstr>
      <vt:lpstr>Презентация PowerPoint</vt:lpstr>
      <vt:lpstr>Игра «ДОРОЖНЫЕ ЗНАКИ»</vt:lpstr>
      <vt:lpstr>Игра «СВЕТОФОР»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   УЧИТЕЛЬ-ЛОГОПЕД Д/С –   ЗЛОБИНА ЛЮДМИЛА ЮРЬЕВНА       МАТЕРИАЛ ВЗЯТ НА САЙТЕ:  http://malishi.blogspot.com/2009/02/blog-post_20.html Серия «Детский час» Учим правила дорожного движения – рабочая тетрадь с наклейками для детей 4-5 лет.  Художник В.И. Полухин. ООО «Омега - пресс», 2008г.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W7</cp:lastModifiedBy>
  <cp:revision>1</cp:revision>
  <dcterms:created xsi:type="dcterms:W3CDTF">2013-11-10T10:14:36Z</dcterms:created>
  <dcterms:modified xsi:type="dcterms:W3CDTF">2013-11-10T10:17:04Z</dcterms:modified>
</cp:coreProperties>
</file>