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>
      <p:transition spd="slow">
        <p:split orient="vert"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6AF639-C926-49BB-9C0B-039A249607A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8B9034D-FD34-4458-B120-4C2E891A1DD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3" name="chimes.wav"/>
          </p:stSnd>
        </p:sndAc>
      </p:transition>
    </mc:Choice>
    <mc:Fallback>
      <p:transition spd="slow">
        <p:split orient="vert"/>
        <p:sndAc>
          <p:stSnd>
            <p:snd r:embed="rId13" name="chimes.wav"/>
          </p:stSnd>
        </p:sndAc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alishi.blogspot.com/2009/02/blog-post_20.html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85728"/>
            <a:ext cx="8215370" cy="121444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Детский час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32710" t="20270" r="30732" b="17382"/>
          <a:stretch>
            <a:fillRect/>
          </a:stretch>
        </p:blipFill>
        <p:spPr bwMode="auto">
          <a:xfrm>
            <a:off x="1991837" y="1214423"/>
            <a:ext cx="5100443" cy="54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326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 l="33704" t="18502" r="32403" b="60182"/>
          <a:stretch>
            <a:fillRect/>
          </a:stretch>
        </p:blipFill>
        <p:spPr bwMode="auto">
          <a:xfrm>
            <a:off x="2597704" y="0"/>
            <a:ext cx="654629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06" y="1142984"/>
            <a:ext cx="257176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Игра «ДОРОЖНЫЕ ЗНАКИ»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36354" t="11646" r="56111" b="72610"/>
          <a:stretch>
            <a:fillRect/>
          </a:stretch>
        </p:blipFill>
        <p:spPr bwMode="auto">
          <a:xfrm>
            <a:off x="5970692" y="2846256"/>
            <a:ext cx="110163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89" t="10980" r="48576" b="72610"/>
          <a:stretch>
            <a:fillRect/>
          </a:stretch>
        </p:blipFill>
        <p:spPr bwMode="auto">
          <a:xfrm>
            <a:off x="3015021" y="2500306"/>
            <a:ext cx="1056913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 l="51283" t="11114" r="41215" b="72610"/>
          <a:stretch>
            <a:fillRect/>
          </a:stretch>
        </p:blipFill>
        <p:spPr bwMode="auto">
          <a:xfrm>
            <a:off x="7500958" y="4917958"/>
            <a:ext cx="1061052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 l="58785" t="11114" r="33431" b="72610"/>
          <a:stretch>
            <a:fillRect/>
          </a:stretch>
        </p:blipFill>
        <p:spPr bwMode="auto">
          <a:xfrm>
            <a:off x="2256662" y="5143512"/>
            <a:ext cx="1100892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l="45405" t="52253" r="44608" b="26431"/>
          <a:stretch>
            <a:fillRect/>
          </a:stretch>
        </p:blipFill>
        <p:spPr bwMode="auto">
          <a:xfrm>
            <a:off x="3714744" y="4071942"/>
            <a:ext cx="19288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2"/>
          <p:cNvSpPr txBox="1">
            <a:spLocks/>
          </p:cNvSpPr>
          <p:nvPr/>
        </p:nvSpPr>
        <p:spPr>
          <a:xfrm>
            <a:off x="142844" y="3357562"/>
            <a:ext cx="25717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Правильно соедини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знаки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с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подписями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86229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0.34652 -0.3648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44444E-6 L 0.15972 -0.3263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-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-0.15 -0.6789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-3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0.60261 -0.7013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00" y="-3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0"/>
          <p:cNvPicPr>
            <a:picLocks noChangeAspect="1" noChangeArrowheads="1"/>
          </p:cNvPicPr>
          <p:nvPr/>
        </p:nvPicPr>
        <p:blipFill>
          <a:blip r:embed="rId3"/>
          <a:srcRect l="32542" t="17477" r="31717" b="62488"/>
          <a:stretch>
            <a:fillRect/>
          </a:stretch>
        </p:blipFill>
        <p:spPr bwMode="auto">
          <a:xfrm>
            <a:off x="928662" y="4266586"/>
            <a:ext cx="7210979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0"/>
          <p:cNvPicPr>
            <a:picLocks noChangeAspect="1" noChangeArrowheads="1"/>
          </p:cNvPicPr>
          <p:nvPr/>
        </p:nvPicPr>
        <p:blipFill>
          <a:blip r:embed="rId3"/>
          <a:srcRect l="33786" t="37385" r="32311" b="25408"/>
          <a:stretch>
            <a:fillRect/>
          </a:stretch>
        </p:blipFill>
        <p:spPr bwMode="auto">
          <a:xfrm>
            <a:off x="4786314" y="285728"/>
            <a:ext cx="407196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42844" y="71414"/>
            <a:ext cx="4143404" cy="57150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Игра «СВЕТОФОР»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500034" y="3857628"/>
            <a:ext cx="814393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Правильно соедини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картинки с подписями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4"/>
          <a:srcRect l="36348" t="45376" r="56164" b="39264"/>
          <a:stretch>
            <a:fillRect/>
          </a:stretch>
        </p:blipFill>
        <p:spPr bwMode="auto">
          <a:xfrm>
            <a:off x="1500166" y="845992"/>
            <a:ext cx="112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4"/>
          <a:srcRect l="43765" t="45376" r="48746" b="39264"/>
          <a:stretch>
            <a:fillRect/>
          </a:stretch>
        </p:blipFill>
        <p:spPr bwMode="auto">
          <a:xfrm>
            <a:off x="2428860" y="2357430"/>
            <a:ext cx="112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"/>
          <p:cNvPicPr>
            <a:picLocks noChangeAspect="1" noChangeArrowheads="1"/>
          </p:cNvPicPr>
          <p:nvPr/>
        </p:nvPicPr>
        <p:blipFill>
          <a:blip r:embed="rId4"/>
          <a:srcRect l="51028" t="45376" r="41330" b="39264"/>
          <a:stretch>
            <a:fillRect/>
          </a:stretch>
        </p:blipFill>
        <p:spPr bwMode="auto">
          <a:xfrm>
            <a:off x="3357554" y="785794"/>
            <a:ext cx="114300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"/>
          <p:cNvPicPr>
            <a:picLocks noChangeAspect="1" noChangeArrowheads="1"/>
          </p:cNvPicPr>
          <p:nvPr/>
        </p:nvPicPr>
        <p:blipFill>
          <a:blip r:embed="rId4"/>
          <a:srcRect l="58599" t="45376" r="34233" b="39264"/>
          <a:stretch>
            <a:fillRect/>
          </a:stretch>
        </p:blipFill>
        <p:spPr bwMode="auto">
          <a:xfrm>
            <a:off x="214282" y="1928802"/>
            <a:ext cx="107199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3906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L -0.01649 0.5657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0.31563 0.4078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16475 0.5745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2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4566 0.3349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7"/>
          <p:cNvPicPr>
            <a:picLocks noChangeAspect="1" noChangeArrowheads="1"/>
          </p:cNvPicPr>
          <p:nvPr/>
        </p:nvPicPr>
        <p:blipFill>
          <a:blip r:embed="rId3"/>
          <a:srcRect l="34569" t="34995" r="31799" b="28088"/>
          <a:stretch>
            <a:fillRect/>
          </a:stretch>
        </p:blipFill>
        <p:spPr bwMode="auto">
          <a:xfrm>
            <a:off x="2643174" y="928670"/>
            <a:ext cx="385765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1071538" y="142852"/>
            <a:ext cx="7072362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«ТРОТУАР И ПРОЕЗЖАЯ ЧАСТЬ»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500034" y="3571876"/>
            <a:ext cx="814393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Кто на ка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ртинке ведёт себя …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7"/>
          <p:cNvPicPr>
            <a:picLocks noChangeAspect="1" noChangeArrowheads="1"/>
          </p:cNvPicPr>
          <p:nvPr/>
        </p:nvPicPr>
        <p:blipFill>
          <a:blip r:embed="rId3"/>
          <a:srcRect l="34569" t="18033" r="48802" b="66003"/>
          <a:stretch>
            <a:fillRect/>
          </a:stretch>
        </p:blipFill>
        <p:spPr bwMode="auto">
          <a:xfrm>
            <a:off x="5625709" y="4714884"/>
            <a:ext cx="3304009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428596" y="4071942"/>
            <a:ext cx="3276624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правильно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624522" y="4071942"/>
            <a:ext cx="3233758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неправильно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7"/>
          <p:cNvPicPr>
            <a:picLocks noChangeAspect="1" noChangeArrowheads="1"/>
          </p:cNvPicPr>
          <p:nvPr/>
        </p:nvPicPr>
        <p:blipFill>
          <a:blip r:embed="rId3"/>
          <a:srcRect l="34569" t="18033" r="48802" b="66003"/>
          <a:stretch>
            <a:fillRect/>
          </a:stretch>
        </p:blipFill>
        <p:spPr bwMode="auto">
          <a:xfrm>
            <a:off x="482173" y="4735148"/>
            <a:ext cx="3304009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4"/>
          <a:srcRect l="58723" t="28612" r="34009" b="55673"/>
          <a:stretch>
            <a:fillRect/>
          </a:stretch>
        </p:blipFill>
        <p:spPr bwMode="auto">
          <a:xfrm>
            <a:off x="1437874" y="845992"/>
            <a:ext cx="1062424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4"/>
          <a:srcRect l="50968" t="28612" r="41212" b="55673"/>
          <a:stretch>
            <a:fillRect/>
          </a:stretch>
        </p:blipFill>
        <p:spPr bwMode="auto">
          <a:xfrm>
            <a:off x="142844" y="2060438"/>
            <a:ext cx="114300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"/>
          <p:cNvPicPr>
            <a:picLocks noChangeAspect="1" noChangeArrowheads="1"/>
          </p:cNvPicPr>
          <p:nvPr/>
        </p:nvPicPr>
        <p:blipFill>
          <a:blip r:embed="rId4"/>
          <a:srcRect l="43703" t="28612" r="48966" b="55673"/>
          <a:stretch>
            <a:fillRect/>
          </a:stretch>
        </p:blipFill>
        <p:spPr bwMode="auto">
          <a:xfrm>
            <a:off x="7858148" y="2131876"/>
            <a:ext cx="107157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"/>
          <p:cNvPicPr>
            <a:picLocks noChangeAspect="1" noChangeArrowheads="1"/>
          </p:cNvPicPr>
          <p:nvPr/>
        </p:nvPicPr>
        <p:blipFill>
          <a:blip r:embed="rId4"/>
          <a:srcRect l="36437" t="28612" r="56232" b="55673"/>
          <a:stretch>
            <a:fillRect/>
          </a:stretch>
        </p:blipFill>
        <p:spPr bwMode="auto">
          <a:xfrm>
            <a:off x="6643702" y="917430"/>
            <a:ext cx="107157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0600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59259E-6 L -0.65521 0.6078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00" y="3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59896 0.4203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00" y="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62657 0.4307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7.40741E-7 L 0.67066 0.6078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00" y="3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428728" y="142852"/>
            <a:ext cx="6429420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«ПЕШЕХОДНЫЙ ПЕРЕХОД»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500034" y="2571744"/>
            <a:ext cx="814393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Кто переходит дорогу правильно?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Рисунок 13"/>
          <p:cNvPicPr>
            <a:picLocks noChangeAspect="1" noChangeArrowheads="1"/>
          </p:cNvPicPr>
          <p:nvPr/>
        </p:nvPicPr>
        <p:blipFill>
          <a:blip r:embed="rId3"/>
          <a:srcRect l="34286" t="37513" r="31927" b="25969"/>
          <a:stretch>
            <a:fillRect/>
          </a:stretch>
        </p:blipFill>
        <p:spPr bwMode="auto">
          <a:xfrm>
            <a:off x="1799433" y="3071810"/>
            <a:ext cx="541577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 noChangeArrowheads="1"/>
          </p:cNvPicPr>
          <p:nvPr/>
        </p:nvPicPr>
        <p:blipFill>
          <a:blip r:embed="rId4"/>
          <a:srcRect l="34569" t="18033" r="48802" b="66003"/>
          <a:stretch>
            <a:fillRect/>
          </a:stretch>
        </p:blipFill>
        <p:spPr bwMode="auto">
          <a:xfrm>
            <a:off x="196421" y="642918"/>
            <a:ext cx="3304009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7"/>
          <p:cNvPicPr>
            <a:picLocks noChangeAspect="1" noChangeArrowheads="1"/>
          </p:cNvPicPr>
          <p:nvPr/>
        </p:nvPicPr>
        <p:blipFill>
          <a:blip r:embed="rId4"/>
          <a:srcRect l="34569" t="18033" r="48802" b="66003"/>
          <a:stretch>
            <a:fillRect/>
          </a:stretch>
        </p:blipFill>
        <p:spPr bwMode="auto">
          <a:xfrm>
            <a:off x="5697147" y="642918"/>
            <a:ext cx="3304009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Рисунок 1"/>
          <p:cNvPicPr>
            <a:picLocks noChangeAspect="1" noChangeArrowheads="1"/>
          </p:cNvPicPr>
          <p:nvPr/>
        </p:nvPicPr>
        <p:blipFill>
          <a:blip r:embed="rId5"/>
          <a:srcRect l="58700" t="62109" r="34108" b="22464"/>
          <a:stretch>
            <a:fillRect/>
          </a:stretch>
        </p:blipFill>
        <p:spPr bwMode="auto">
          <a:xfrm>
            <a:off x="4033824" y="877879"/>
            <a:ext cx="1038242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/>
          <p:cNvPicPr>
            <a:picLocks noChangeAspect="1" noChangeArrowheads="1"/>
          </p:cNvPicPr>
          <p:nvPr/>
        </p:nvPicPr>
        <p:blipFill>
          <a:blip r:embed="rId5"/>
          <a:srcRect l="51211" t="62109" r="41366" b="22464"/>
          <a:stretch>
            <a:fillRect/>
          </a:stretch>
        </p:blipFill>
        <p:spPr bwMode="auto">
          <a:xfrm>
            <a:off x="785786" y="3449647"/>
            <a:ext cx="1071570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5"/>
          <a:srcRect l="43855" t="62109" r="48854" b="22464"/>
          <a:stretch>
            <a:fillRect/>
          </a:stretch>
        </p:blipFill>
        <p:spPr bwMode="auto">
          <a:xfrm>
            <a:off x="142844" y="5203710"/>
            <a:ext cx="1076324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/>
          <a:srcRect r="86000" b="62931"/>
          <a:stretch>
            <a:fillRect/>
          </a:stretch>
        </p:blipFill>
        <p:spPr bwMode="auto">
          <a:xfrm>
            <a:off x="7366462" y="3214686"/>
            <a:ext cx="991752" cy="144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6667" y="5262585"/>
            <a:ext cx="1400175" cy="1381125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Заголовок 2"/>
          <p:cNvSpPr txBox="1">
            <a:spLocks/>
          </p:cNvSpPr>
          <p:nvPr/>
        </p:nvSpPr>
        <p:spPr>
          <a:xfrm>
            <a:off x="7010416" y="4714884"/>
            <a:ext cx="227649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Неправильно!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1550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0.03177 -0.6157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-3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15087 -0.3576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20677 -0.0034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0.03403 -0.3361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" y="-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20"/>
                            </p:stCondLst>
                            <p:childTnLst>
                              <p:par>
                                <p:cTn id="3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 txBox="1">
            <a:spLocks/>
          </p:cNvSpPr>
          <p:nvPr/>
        </p:nvSpPr>
        <p:spPr>
          <a:xfrm>
            <a:off x="1428728" y="142852"/>
            <a:ext cx="6429420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«ПЕРЕКРЁСТОК»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00034" y="3857628"/>
            <a:ext cx="814393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Правильно соедини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картинки с подписями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5" name="Рисунок 16"/>
          <p:cNvPicPr>
            <a:picLocks noChangeAspect="1" noChangeArrowheads="1"/>
          </p:cNvPicPr>
          <p:nvPr/>
        </p:nvPicPr>
        <p:blipFill>
          <a:blip r:embed="rId3"/>
          <a:srcRect l="34783" t="36155" r="31586" b="25982"/>
          <a:stretch>
            <a:fillRect/>
          </a:stretch>
        </p:blipFill>
        <p:spPr bwMode="auto">
          <a:xfrm>
            <a:off x="2428860" y="785794"/>
            <a:ext cx="435771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6"/>
          <p:cNvPicPr>
            <a:picLocks noChangeAspect="1" noChangeArrowheads="1"/>
          </p:cNvPicPr>
          <p:nvPr/>
        </p:nvPicPr>
        <p:blipFill>
          <a:blip r:embed="rId3"/>
          <a:srcRect l="34735" t="17376" r="30782" b="63692"/>
          <a:stretch>
            <a:fillRect/>
          </a:stretch>
        </p:blipFill>
        <p:spPr bwMode="auto">
          <a:xfrm>
            <a:off x="928662" y="4338024"/>
            <a:ext cx="7330896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Рисунок 19"/>
          <p:cNvPicPr>
            <a:picLocks noChangeAspect="1" noChangeArrowheads="1"/>
          </p:cNvPicPr>
          <p:nvPr/>
        </p:nvPicPr>
        <p:blipFill>
          <a:blip r:embed="rId4"/>
          <a:srcRect l="55863" t="26823" r="36516" b="57804"/>
          <a:stretch>
            <a:fillRect/>
          </a:stretch>
        </p:blipFill>
        <p:spPr bwMode="auto">
          <a:xfrm>
            <a:off x="1214414" y="488802"/>
            <a:ext cx="114300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9"/>
          <p:cNvPicPr>
            <a:picLocks noChangeAspect="1" noChangeArrowheads="1"/>
          </p:cNvPicPr>
          <p:nvPr/>
        </p:nvPicPr>
        <p:blipFill>
          <a:blip r:embed="rId4"/>
          <a:srcRect l="48654" t="26709" r="44201" b="57918"/>
          <a:stretch>
            <a:fillRect/>
          </a:stretch>
        </p:blipFill>
        <p:spPr bwMode="auto">
          <a:xfrm>
            <a:off x="6929454" y="2489066"/>
            <a:ext cx="107157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9"/>
          <p:cNvPicPr>
            <a:picLocks noChangeAspect="1" noChangeArrowheads="1"/>
          </p:cNvPicPr>
          <p:nvPr/>
        </p:nvPicPr>
        <p:blipFill>
          <a:blip r:embed="rId4"/>
          <a:srcRect l="41277" t="26957" r="51255" b="57670"/>
          <a:stretch>
            <a:fillRect/>
          </a:stretch>
        </p:blipFill>
        <p:spPr bwMode="auto">
          <a:xfrm>
            <a:off x="7715272" y="428604"/>
            <a:ext cx="112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9"/>
          <p:cNvPicPr>
            <a:picLocks noChangeAspect="1" noChangeArrowheads="1"/>
          </p:cNvPicPr>
          <p:nvPr/>
        </p:nvPicPr>
        <p:blipFill>
          <a:blip r:embed="rId4"/>
          <a:srcRect l="33951" t="26957" r="58794" b="57670"/>
          <a:stretch>
            <a:fillRect/>
          </a:stretch>
        </p:blipFill>
        <p:spPr bwMode="auto">
          <a:xfrm>
            <a:off x="285720" y="2357430"/>
            <a:ext cx="1088003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5780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08189E-7 L 0.10226 0.3451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96877E-6 L -0.51527 0.6261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00" y="3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5.78302E-7 L -0.22969 0.3259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3923E-6 L 0.61181 0.6173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00" y="3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wnloads\Рисунки\43571-3-f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839426"/>
            <a:ext cx="6150682" cy="490194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1277700"/>
            <a:ext cx="8572560" cy="25833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Ребята, соблюдайте</a:t>
            </a:r>
          </a:p>
          <a:p>
            <a:pPr algn="ctr"/>
            <a:r>
              <a:rPr lang="ru-RU" sz="48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дорожного движения!</a:t>
            </a:r>
            <a:endParaRPr lang="ru-RU" sz="48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67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547260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ПРЕЗЕНТАЦИЮ ПОДГОТОВИЛА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УЧИТЕЛЬ-ЛОГОПЕД Д/С – 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ЗЛОБИНА ЛЮДМИЛА ЮРЬЕВНА</a:t>
            </a:r>
            <a:r>
              <a:rPr lang="ru-RU" sz="2400" dirty="0" smtClean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 smtClean="0"/>
              <a:t> 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 smtClean="0"/>
              <a:t>МАТЕРИАЛ ВЗЯТ НА САЙТЕ: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en-US" sz="2400" dirty="0" smtClean="0">
                <a:hlinkClick r:id="rId3"/>
              </a:rPr>
              <a:t>http://malishi.blogspot.com/2009/02/blog-post_20.html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Серия «Детский час» Учим правила дорожного движения – рабочая тетрадь с наклейками для детей 4-5 лет. </a:t>
            </a:r>
            <a:br>
              <a:rPr lang="ru-RU" sz="2400" dirty="0" smtClean="0"/>
            </a:br>
            <a:r>
              <a:rPr lang="ru-RU" sz="2400" dirty="0" smtClean="0"/>
              <a:t>Художник В.И. </a:t>
            </a:r>
            <a:r>
              <a:rPr lang="ru-RU" sz="2400" dirty="0" err="1" smtClean="0"/>
              <a:t>Полухин</a:t>
            </a:r>
            <a:r>
              <a:rPr lang="ru-RU" sz="2400" dirty="0" smtClean="0"/>
              <a:t>. ООО «Омега - пресс», 2008г.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29328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чим ПДД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Учим ПДД</Template>
  <TotalTime>2</TotalTime>
  <Words>66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Учим ПДД</vt:lpstr>
      <vt:lpstr>Презентация PowerPoint</vt:lpstr>
      <vt:lpstr>Игра «ДОРОЖНЫЕ ЗНАКИ»</vt:lpstr>
      <vt:lpstr>Игра «СВЕТОФОР»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ПРЕЗЕНТАЦИЮ ПОДГОТОВИЛА   УЧИТЕЛЬ-ЛОГОПЕД Д/С –   ЗЛОБИНА ЛЮДМИЛА ЮРЬЕВНА       МАТЕРИАЛ ВЗЯТ НА САЙТЕ:  http://malishi.blogspot.com/2009/02/blog-post_20.html Серия «Детский час» Учим правила дорожного движения – рабочая тетрадь с наклейками для детей 4-5 лет.  Художник В.И. Полухин. ООО «Омега - пресс», 2008г.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W7</dc:creator>
  <cp:lastModifiedBy>W7</cp:lastModifiedBy>
  <cp:revision>1</cp:revision>
  <dcterms:created xsi:type="dcterms:W3CDTF">2013-11-10T10:14:36Z</dcterms:created>
  <dcterms:modified xsi:type="dcterms:W3CDTF">2013-11-10T10:17:04Z</dcterms:modified>
</cp:coreProperties>
</file>