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2" r:id="rId3"/>
    <p:sldId id="260" r:id="rId4"/>
    <p:sldId id="261" r:id="rId5"/>
    <p:sldId id="263" r:id="rId6"/>
    <p:sldId id="264" r:id="rId7"/>
    <p:sldId id="265" r:id="rId8"/>
    <p:sldId id="267" r:id="rId9"/>
    <p:sldId id="266" r:id="rId10"/>
    <p:sldId id="268" r:id="rId11"/>
    <p:sldId id="269" r:id="rId12"/>
    <p:sldId id="258" r:id="rId13"/>
    <p:sldId id="270" r:id="rId14"/>
    <p:sldId id="259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99CC"/>
    <a:srgbClr val="C763C7"/>
    <a:srgbClr val="FD7784"/>
    <a:srgbClr val="D21C2D"/>
    <a:srgbClr val="FDA1F0"/>
    <a:srgbClr val="66FF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1">
                <a:lumMod val="95000"/>
              </a:schemeClr>
            </a:gs>
            <a:gs pos="50000">
              <a:srgbClr val="FFFF00"/>
            </a:gs>
            <a:gs pos="100000">
              <a:srgbClr val="00B05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06ED7-4171-480C-8F31-7DA6808D4613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CA575-403A-49F8-8A1F-3E2D398A191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78000">
              <a:srgbClr val="FFFF00"/>
            </a:gs>
            <a:gs pos="100000">
              <a:srgbClr val="00B050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28746" y="1631960"/>
            <a:ext cx="7586658" cy="2797172"/>
          </a:xfrm>
        </p:spPr>
        <p:txBody>
          <a:bodyPr>
            <a:noAutofit/>
          </a:bodyPr>
          <a:lstStyle/>
          <a:p>
            <a:pPr algn="l"/>
            <a:r>
              <a:rPr lang="ru-RU" sz="9600" b="1" dirty="0" smtClean="0">
                <a:solidFill>
                  <a:srgbClr val="C00000"/>
                </a:solidFill>
                <a:latin typeface="Monotype Corsiva" pitchFamily="66" charset="0"/>
              </a:rPr>
              <a:t>Литературная</a:t>
            </a:r>
            <a:r>
              <a:rPr lang="ru-RU" sz="9600" b="1" dirty="0" smtClean="0">
                <a:solidFill>
                  <a:srgbClr val="00B050"/>
                </a:solidFill>
                <a:latin typeface="Monotype Corsiva" pitchFamily="66" charset="0"/>
              </a:rPr>
              <a:t/>
            </a:r>
            <a:br>
              <a:rPr lang="ru-RU" sz="9600" b="1" dirty="0" smtClean="0">
                <a:solidFill>
                  <a:srgbClr val="00B050"/>
                </a:solidFill>
                <a:latin typeface="Monotype Corsiva" pitchFamily="66" charset="0"/>
              </a:rPr>
            </a:br>
            <a:r>
              <a:rPr lang="ru-RU" sz="9600" b="1" dirty="0" smtClean="0">
                <a:solidFill>
                  <a:srgbClr val="C00000"/>
                </a:solidFill>
                <a:latin typeface="Monotype Corsiva" pitchFamily="66" charset="0"/>
              </a:rPr>
              <a:t>викторина</a:t>
            </a:r>
            <a:r>
              <a:rPr lang="ru-RU" sz="9600" b="1" dirty="0" smtClean="0">
                <a:solidFill>
                  <a:srgbClr val="00B050"/>
                </a:solidFill>
                <a:latin typeface="Monotype Corsiva" pitchFamily="66" charset="0"/>
              </a:rPr>
              <a:t/>
            </a:r>
            <a:br>
              <a:rPr lang="ru-RU" sz="9600" b="1" dirty="0" smtClean="0">
                <a:solidFill>
                  <a:srgbClr val="00B050"/>
                </a:solidFill>
                <a:latin typeface="Monotype Corsiva" pitchFamily="66" charset="0"/>
              </a:rPr>
            </a:br>
            <a:r>
              <a:rPr lang="ru-RU" sz="9600" b="1" dirty="0" smtClean="0">
                <a:solidFill>
                  <a:srgbClr val="C00000"/>
                </a:solidFill>
                <a:latin typeface="Monotype Corsiva" pitchFamily="66" charset="0"/>
              </a:rPr>
              <a:t>по ПДД</a:t>
            </a:r>
            <a:endParaRPr lang="ru-RU" sz="96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6" name="Picture 2" descr="D:\MyDoks\Мои рисунки\1217340938_10.jpg"/>
          <p:cNvPicPr>
            <a:picLocks noChangeAspect="1" noChangeArrowheads="1"/>
          </p:cNvPicPr>
          <p:nvPr/>
        </p:nvPicPr>
        <p:blipFill>
          <a:blip r:embed="rId2"/>
          <a:srcRect t="1322" b="4928"/>
          <a:stretch>
            <a:fillRect/>
          </a:stretch>
        </p:blipFill>
        <p:spPr bwMode="auto">
          <a:xfrm>
            <a:off x="5286380" y="4071942"/>
            <a:ext cx="3786554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MyDoks\Мои рисунки\p974935.jpg"/>
          <p:cNvPicPr>
            <a:picLocks noChangeAspect="1" noChangeArrowheads="1"/>
          </p:cNvPicPr>
          <p:nvPr/>
        </p:nvPicPr>
        <p:blipFill>
          <a:blip r:embed="rId2"/>
          <a:srcRect t="7987" b="13743"/>
          <a:stretch>
            <a:fillRect/>
          </a:stretch>
        </p:blipFill>
        <p:spPr bwMode="auto">
          <a:xfrm>
            <a:off x="71406" y="1214422"/>
            <a:ext cx="5143504" cy="5545936"/>
          </a:xfrm>
          <a:prstGeom prst="rect">
            <a:avLst/>
          </a:prstGeom>
          <a:noFill/>
        </p:spPr>
      </p:pic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5357818" y="5715016"/>
            <a:ext cx="3643338" cy="1000132"/>
          </a:xfrm>
        </p:spPr>
        <p:txBody>
          <a:bodyPr>
            <a:noAutofit/>
          </a:bodyPr>
          <a:lstStyle/>
          <a:p>
            <a:pPr algn="r"/>
            <a:r>
              <a:rPr lang="ru-RU" sz="3600" b="1" i="1" dirty="0" smtClean="0">
                <a:latin typeface="Book Antiqua" pitchFamily="18" charset="0"/>
              </a:rPr>
              <a:t>Корней </a:t>
            </a:r>
            <a:br>
              <a:rPr lang="ru-RU" sz="3600" b="1" i="1" dirty="0" smtClean="0">
                <a:latin typeface="Book Antiqua" pitchFamily="18" charset="0"/>
              </a:rPr>
            </a:br>
            <a:r>
              <a:rPr lang="ru-RU" sz="3600" b="1" i="1" dirty="0" smtClean="0">
                <a:latin typeface="Book Antiqua" pitchFamily="18" charset="0"/>
              </a:rPr>
              <a:t>Чуковский</a:t>
            </a:r>
            <a:endParaRPr lang="ru-RU" sz="3600" b="1" i="1" dirty="0">
              <a:latin typeface="Book Antiqua" pitchFamily="18" charset="0"/>
            </a:endParaRPr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428596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ТАРАКАНИЩЕ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29288" y="1325953"/>
            <a:ext cx="328611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400" b="1" i="1" dirty="0" smtClean="0">
                <a:latin typeface="Book Antiqua" pitchFamily="18" charset="0"/>
              </a:rPr>
              <a:t>Ехали медведи </a:t>
            </a:r>
          </a:p>
          <a:p>
            <a:r>
              <a:rPr lang="ru-RU" sz="3400" b="1" i="1" dirty="0" smtClean="0">
                <a:latin typeface="Book Antiqua" pitchFamily="18" charset="0"/>
              </a:rPr>
              <a:t>На велосипеде. </a:t>
            </a:r>
          </a:p>
          <a:p>
            <a:r>
              <a:rPr lang="ru-RU" sz="3400" b="1" i="1" dirty="0" smtClean="0">
                <a:latin typeface="Book Antiqua" pitchFamily="18" charset="0"/>
              </a:rPr>
              <a:t>А за ними кот </a:t>
            </a:r>
          </a:p>
          <a:p>
            <a:r>
              <a:rPr lang="ru-RU" sz="3400" b="1" i="1" dirty="0" smtClean="0">
                <a:latin typeface="Book Antiqua" pitchFamily="18" charset="0"/>
              </a:rPr>
              <a:t>Задом наперёд. </a:t>
            </a:r>
          </a:p>
          <a:p>
            <a:r>
              <a:rPr lang="ru-RU" sz="3400" b="1" i="1" dirty="0" smtClean="0">
                <a:latin typeface="Book Antiqua" pitchFamily="18" charset="0"/>
              </a:rPr>
              <a:t>А за ним комарики </a:t>
            </a:r>
          </a:p>
          <a:p>
            <a:r>
              <a:rPr lang="ru-RU" sz="3400" b="1" i="1" dirty="0" smtClean="0">
                <a:latin typeface="Book Antiqua" pitchFamily="18" charset="0"/>
              </a:rPr>
              <a:t>На воздушном шарике. </a:t>
            </a:r>
            <a:endParaRPr lang="ru-RU" sz="3400" b="1" i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917580"/>
            <a:ext cx="8229600" cy="5011750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В каком произведении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и кому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трамвайчиком перерезало ножки? </a:t>
            </a:r>
            <a:endParaRPr lang="ru-RU" sz="5400" b="1" i="1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50000">
              <a:srgbClr val="FFFF00"/>
            </a:gs>
            <a:gs pos="100000">
              <a:srgbClr val="00B05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MyDoks\Мои рисунки\231027b.jpg"/>
          <p:cNvPicPr>
            <a:picLocks noChangeAspect="1" noChangeArrowheads="1"/>
          </p:cNvPicPr>
          <p:nvPr/>
        </p:nvPicPr>
        <p:blipFill>
          <a:blip r:embed="rId2"/>
          <a:srcRect t="23077" b="15385"/>
          <a:stretch>
            <a:fillRect/>
          </a:stretch>
        </p:blipFill>
        <p:spPr bwMode="auto">
          <a:xfrm>
            <a:off x="785786" y="-24"/>
            <a:ext cx="8358246" cy="5143536"/>
          </a:xfrm>
          <a:prstGeom prst="teardrop">
            <a:avLst/>
          </a:prstGeom>
          <a:noFill/>
        </p:spPr>
      </p:pic>
      <p:pic>
        <p:nvPicPr>
          <p:cNvPr id="5" name="Picture 3" descr="D:\MyDoks\Мои рисунки\7234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3F3F9"/>
              </a:clrFrom>
              <a:clrTo>
                <a:srgbClr val="F3F3F9">
                  <a:alpha val="0"/>
                </a:srgbClr>
              </a:clrTo>
            </a:clrChange>
          </a:blip>
          <a:srcRect t="75274"/>
          <a:stretch>
            <a:fillRect/>
          </a:stretch>
        </p:blipFill>
        <p:spPr bwMode="auto">
          <a:xfrm>
            <a:off x="71406" y="5143512"/>
            <a:ext cx="4000500" cy="1500198"/>
          </a:xfrm>
          <a:prstGeom prst="rect">
            <a:avLst/>
          </a:prstGeom>
          <a:noFill/>
        </p:spPr>
      </p:pic>
      <p:sp>
        <p:nvSpPr>
          <p:cNvPr id="6" name="Заголовок 4"/>
          <p:cNvSpPr>
            <a:spLocks noGrp="1"/>
          </p:cNvSpPr>
          <p:nvPr>
            <p:ph type="title"/>
          </p:nvPr>
        </p:nvSpPr>
        <p:spPr>
          <a:xfrm>
            <a:off x="3500430" y="5500702"/>
            <a:ext cx="5357850" cy="1000132"/>
          </a:xfrm>
        </p:spPr>
        <p:txBody>
          <a:bodyPr>
            <a:noAutofit/>
          </a:bodyPr>
          <a:lstStyle/>
          <a:p>
            <a:pPr algn="r"/>
            <a:r>
              <a:rPr lang="ru-RU" sz="3600" b="1" i="1" dirty="0" smtClean="0">
                <a:latin typeface="Book Antiqua" pitchFamily="18" charset="0"/>
              </a:rPr>
              <a:t>Корней Чуковский</a:t>
            </a:r>
            <a:endParaRPr lang="ru-RU" sz="3600" b="1" i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917580"/>
            <a:ext cx="8229600" cy="5011750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Какое насекомое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одного цвета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с сигналом светофора живёт в траве? </a:t>
            </a:r>
            <a:endParaRPr lang="ru-RU" sz="5400" b="1" i="1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D:\MyDoks\Мои рисунки\kuznechik_211c5f5cb7de4cf3801353124e26cf2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1430"/>
            <a:ext cx="9144000" cy="68808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50000">
              <a:srgbClr val="FFFF00"/>
            </a:gs>
            <a:gs pos="100000">
              <a:srgbClr val="00B050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71744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i="1" dirty="0" smtClean="0">
                <a:solidFill>
                  <a:srgbClr val="C00000"/>
                </a:solidFill>
                <a:latin typeface="Bookman Old Style" pitchFamily="18" charset="0"/>
              </a:rPr>
              <a:t>СПАСИБО</a:t>
            </a:r>
            <a:br>
              <a:rPr lang="ru-RU" sz="7200" b="1" i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7200" b="1" i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7200" b="1" i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7200" b="1" i="1" dirty="0" smtClean="0">
                <a:solidFill>
                  <a:srgbClr val="C00000"/>
                </a:solidFill>
                <a:latin typeface="Bookman Old Style" pitchFamily="18" charset="0"/>
              </a:rPr>
              <a:t>ЗА ВНИМАНИЕ</a:t>
            </a:r>
            <a:endParaRPr lang="ru-RU" sz="28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79512" y="5382344"/>
            <a:ext cx="87849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002060"/>
                </a:solidFill>
              </a:rPr>
              <a:t>ПРЕЗЕНТАЦИЮ ПОДГОТОВИЛА УЧИТЕЛЬ-ЛОГОПЕД Д/С – ЗЛОБИНА ЛЮДМИЛА ЮРЬЕВНА</a:t>
            </a:r>
            <a:endParaRPr lang="ru-RU" sz="28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444024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>
                <a:solidFill>
                  <a:srgbClr val="C00000"/>
                </a:solidFill>
              </a:rPr>
              <a:t/>
            </a:r>
            <a:br>
              <a:rPr lang="ru-RU" sz="2000" dirty="0">
                <a:solidFill>
                  <a:srgbClr val="C00000"/>
                </a:solidFill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Какого </a:t>
            </a:r>
            <a:r>
              <a:rPr lang="ru-RU" sz="5400" b="1" i="1" dirty="0">
                <a:solidFill>
                  <a:srgbClr val="C00000"/>
                </a:solidFill>
                <a:latin typeface="Book Antiqua" pitchFamily="18" charset="0"/>
              </a:rPr>
              <a:t>сигнала светофора не хватает в </a:t>
            </a: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стихотворении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С. Маршака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«</a:t>
            </a:r>
            <a:r>
              <a:rPr lang="ru-RU" sz="5400" b="1" i="1" dirty="0">
                <a:solidFill>
                  <a:srgbClr val="C00000"/>
                </a:solidFill>
                <a:latin typeface="Book Antiqua" pitchFamily="18" charset="0"/>
              </a:rPr>
              <a:t>Мой </a:t>
            </a: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весёлый звонкий </a:t>
            </a:r>
            <a:r>
              <a:rPr lang="ru-RU" sz="5400" b="1" i="1" dirty="0">
                <a:solidFill>
                  <a:srgbClr val="C00000"/>
                </a:solidFill>
                <a:latin typeface="Book Antiqua" pitchFamily="18" charset="0"/>
              </a:rPr>
              <a:t>мяч</a:t>
            </a: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»?</a:t>
            </a:r>
            <a:endParaRPr lang="ru-RU" sz="2000" b="1" i="1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MyDoks\Мои рисунки\1207753796_shutterstock_578939000.jpg"/>
          <p:cNvPicPr>
            <a:picLocks noChangeAspect="1" noChangeArrowheads="1"/>
          </p:cNvPicPr>
          <p:nvPr/>
        </p:nvPicPr>
        <p:blipFill>
          <a:blip r:embed="rId2"/>
          <a:srcRect b="4762"/>
          <a:stretch>
            <a:fillRect/>
          </a:stretch>
        </p:blipFill>
        <p:spPr bwMode="auto">
          <a:xfrm>
            <a:off x="-15763" y="1142985"/>
            <a:ext cx="9175521" cy="5715039"/>
          </a:xfrm>
          <a:prstGeom prst="rect">
            <a:avLst/>
          </a:prstGeom>
          <a:noFill/>
        </p:spPr>
      </p:pic>
      <p:pic>
        <p:nvPicPr>
          <p:cNvPr id="4" name="Picture 2" descr="D:\MyDoks\Мои рисунки\1207753796_shutterstock_578939000.jpg"/>
          <p:cNvPicPr>
            <a:picLocks noChangeAspect="1" noChangeArrowheads="1"/>
          </p:cNvPicPr>
          <p:nvPr/>
        </p:nvPicPr>
        <p:blipFill>
          <a:blip r:embed="rId2"/>
          <a:srcRect l="172" t="77381" r="90486"/>
          <a:stretch>
            <a:fillRect/>
          </a:stretch>
        </p:blipFill>
        <p:spPr bwMode="auto">
          <a:xfrm>
            <a:off x="7072330" y="5857892"/>
            <a:ext cx="2071670" cy="1000132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5111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Мой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веселый,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звонкий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мяч,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800" b="1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0368" y="285728"/>
            <a:ext cx="8229600" cy="511156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4800" b="1" i="1" dirty="0" smtClean="0">
                <a:solidFill>
                  <a:srgbClr val="FFC000"/>
                </a:solidFill>
              </a:rPr>
              <a:t>Ты куда помчался вскачь?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800" b="1" i="1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28596" y="285728"/>
            <a:ext cx="8229600" cy="511156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4800" b="1" i="1" dirty="0" smtClean="0">
                <a:solidFill>
                  <a:srgbClr val="00B0F0"/>
                </a:solidFill>
              </a:rPr>
              <a:t>Красный, желтый, голубой…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800" b="1" i="1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D:\MyDoks\Мои рисунки\Анимашки\5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357298"/>
            <a:ext cx="1519247" cy="2000250"/>
          </a:xfrm>
          <a:prstGeom prst="rect">
            <a:avLst/>
          </a:prstGeom>
          <a:noFill/>
        </p:spPr>
      </p:pic>
      <p:pic>
        <p:nvPicPr>
          <p:cNvPr id="1028" name="Picture 4" descr="D:\MyDoks\Мои рисунки\мяч.bmp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1714494"/>
            <a:ext cx="1611928" cy="15716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8" grpId="0"/>
      <p:bldP spid="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:\MyDoks\Мои рисунки\1236270681_post-123707-1235484546.jpg"/>
          <p:cNvPicPr>
            <a:picLocks noChangeAspect="1" noChangeArrowheads="1"/>
          </p:cNvPicPr>
          <p:nvPr/>
        </p:nvPicPr>
        <p:blipFill>
          <a:blip r:embed="rId2"/>
          <a:srcRect l="14773" r="18182"/>
          <a:stretch>
            <a:fillRect/>
          </a:stretch>
        </p:blipFill>
        <p:spPr bwMode="auto">
          <a:xfrm>
            <a:off x="2500298" y="285728"/>
            <a:ext cx="4214842" cy="6286544"/>
          </a:xfrm>
          <a:prstGeom prst="flowChartAlternateProcess">
            <a:avLst/>
          </a:prstGeom>
          <a:noFill/>
        </p:spPr>
      </p:pic>
      <p:sp>
        <p:nvSpPr>
          <p:cNvPr id="5" name="Овал 4"/>
          <p:cNvSpPr/>
          <p:nvPr/>
        </p:nvSpPr>
        <p:spPr>
          <a:xfrm>
            <a:off x="4011382" y="4572008"/>
            <a:ext cx="1285884" cy="1214446"/>
          </a:xfrm>
          <a:prstGeom prst="ellipse">
            <a:avLst/>
          </a:prstGeom>
          <a:solidFill>
            <a:srgbClr val="00CC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917580"/>
            <a:ext cx="8229600" cy="5011750"/>
          </a:xfrm>
        </p:spPr>
        <p:txBody>
          <a:bodyPr>
            <a:noAutofit/>
          </a:bodyPr>
          <a:lstStyle/>
          <a:p>
            <a: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  <a:t>Из какой книги эти строчки: </a:t>
            </a:r>
            <a:b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  <a:t>«Рассуждать Степан не стал, </a:t>
            </a:r>
            <a:b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  <a:t>Светофор рукой достал, </a:t>
            </a:r>
            <a:b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  <a:t>В середину заглянул, </a:t>
            </a:r>
            <a:b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  <a:t>Что-то где-то повернул...»? </a:t>
            </a:r>
            <a:endParaRPr lang="ru-RU" sz="4600" b="1" i="1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50000">
              <a:srgbClr val="FFFF00"/>
            </a:gs>
            <a:gs pos="100000">
              <a:srgbClr val="00B05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Doks\Мои рисунки\37455.jpg"/>
          <p:cNvPicPr>
            <a:picLocks noChangeAspect="1" noChangeArrowheads="1"/>
          </p:cNvPicPr>
          <p:nvPr/>
        </p:nvPicPr>
        <p:blipFill>
          <a:blip r:embed="rId2"/>
          <a:srcRect t="18051" b="17028"/>
          <a:stretch>
            <a:fillRect/>
          </a:stretch>
        </p:blipFill>
        <p:spPr bwMode="auto">
          <a:xfrm>
            <a:off x="2129055" y="1071546"/>
            <a:ext cx="5086151" cy="463067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Bookman Old Style" pitchFamily="18" charset="0"/>
              </a:rPr>
              <a:t>Сергей Михалков</a:t>
            </a:r>
            <a:endParaRPr lang="ru-RU" sz="6600" dirty="0">
              <a:latin typeface="Bookman Old Style" pitchFamily="18" charset="0"/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428596" y="550071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Д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я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д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я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 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С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т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ё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п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917580"/>
            <a:ext cx="8229600" cy="5011750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В какой сказке,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у какого героя имеется шапка такого же цвета, как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один сигнал светофора?</a:t>
            </a:r>
            <a: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endParaRPr lang="ru-RU" sz="4600" b="1" i="1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7000">
              <a:srgbClr val="FFFF00"/>
            </a:gs>
            <a:gs pos="28000">
              <a:srgbClr val="00B05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MyDoks\Мои рисунки\09202.jpg"/>
          <p:cNvPicPr>
            <a:picLocks noChangeAspect="1" noChangeArrowheads="1"/>
          </p:cNvPicPr>
          <p:nvPr/>
        </p:nvPicPr>
        <p:blipFill>
          <a:blip r:embed="rId2"/>
          <a:srcRect l="1515" t="7663" r="3030" b="3682"/>
          <a:stretch>
            <a:fillRect/>
          </a:stretch>
        </p:blipFill>
        <p:spPr bwMode="auto">
          <a:xfrm>
            <a:off x="-32" y="-24"/>
            <a:ext cx="9144032" cy="5786478"/>
          </a:xfrm>
          <a:prstGeom prst="rect">
            <a:avLst/>
          </a:prstGeom>
          <a:noFill/>
        </p:spPr>
      </p:pic>
      <p:sp>
        <p:nvSpPr>
          <p:cNvPr id="4" name="Заголовок 4"/>
          <p:cNvSpPr txBox="1">
            <a:spLocks/>
          </p:cNvSpPr>
          <p:nvPr/>
        </p:nvSpPr>
        <p:spPr>
          <a:xfrm>
            <a:off x="485804" y="5715024"/>
            <a:ext cx="8229600" cy="1000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Красная Шапочка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917580"/>
            <a:ext cx="8229600" cy="5011750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Назовите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произведение,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в котором </a:t>
            </a:r>
            <a:b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Book Antiqua" pitchFamily="18" charset="0"/>
              </a:rPr>
              <a:t>медведи ехали на велосипеде.</a:t>
            </a:r>
            <a:r>
              <a:rPr lang="ru-RU" sz="4600" b="1" i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endParaRPr lang="ru-RU" sz="4600" b="1" i="1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74</Words>
  <Application>Microsoft Office PowerPoint</Application>
  <PresentationFormat>Экран (4:3)</PresentationFormat>
  <Paragraphs>24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Литературная викторина по ПДД</vt:lpstr>
      <vt:lpstr>  Какого сигнала светофора не хватает в стихотворении  С. Маршака  «Мой весёлый звонкий мяч»?</vt:lpstr>
      <vt:lpstr>Презентация PowerPoint</vt:lpstr>
      <vt:lpstr>Презентация PowerPoint</vt:lpstr>
      <vt:lpstr>Из какой книги эти строчки:  «Рассуждать Степан не стал,  Светофор рукой достал,  В середину заглянул,  Что-то где-то повернул...»? </vt:lpstr>
      <vt:lpstr>Сергей Михалков</vt:lpstr>
      <vt:lpstr>В какой сказке,  у какого героя имеется шапка такого же цвета, как  один сигнал светофора? </vt:lpstr>
      <vt:lpstr>Презентация PowerPoint</vt:lpstr>
      <vt:lpstr>Назовите  произведение,  в котором  медведи ехали на велосипеде. </vt:lpstr>
      <vt:lpstr>Корней  Чуковский</vt:lpstr>
      <vt:lpstr>В каком произведении  и кому  трамвайчиком перерезало ножки? </vt:lpstr>
      <vt:lpstr>Корней Чуковский</vt:lpstr>
      <vt:lpstr>Какое насекомое  одного цвета  с сигналом светофора живёт в траве? </vt:lpstr>
      <vt:lpstr>Презентация PowerPoint</vt:lpstr>
      <vt:lpstr>СПАСИБО  ЗА ВНИМАНИЕ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Ludmila</dc:creator>
  <cp:lastModifiedBy>W7</cp:lastModifiedBy>
  <cp:revision>28</cp:revision>
  <dcterms:created xsi:type="dcterms:W3CDTF">2010-11-10T13:41:15Z</dcterms:created>
  <dcterms:modified xsi:type="dcterms:W3CDTF">2013-11-01T16:35:25Z</dcterms:modified>
</cp:coreProperties>
</file>