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7" r:id="rId3"/>
    <p:sldId id="278" r:id="rId4"/>
    <p:sldId id="279" r:id="rId5"/>
    <p:sldId id="280" r:id="rId6"/>
    <p:sldId id="281" r:id="rId7"/>
    <p:sldId id="282" r:id="rId8"/>
    <p:sldId id="284" r:id="rId9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5244E-AB80-4F9C-8CDC-ADA5D6903669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5C3E0-1602-4A6D-BF86-534159A90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61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5244E-AB80-4F9C-8CDC-ADA5D6903669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5C3E0-1602-4A6D-BF86-534159A90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51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5244E-AB80-4F9C-8CDC-ADA5D6903669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5C3E0-1602-4A6D-BF86-534159A90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22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5244E-AB80-4F9C-8CDC-ADA5D6903669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5C3E0-1602-4A6D-BF86-534159A90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90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5244E-AB80-4F9C-8CDC-ADA5D6903669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5C3E0-1602-4A6D-BF86-534159A90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58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5244E-AB80-4F9C-8CDC-ADA5D6903669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5C3E0-1602-4A6D-BF86-534159A90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1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5244E-AB80-4F9C-8CDC-ADA5D6903669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5C3E0-1602-4A6D-BF86-534159A90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16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5244E-AB80-4F9C-8CDC-ADA5D6903669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5C3E0-1602-4A6D-BF86-534159A90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6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5244E-AB80-4F9C-8CDC-ADA5D6903669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5C3E0-1602-4A6D-BF86-534159A90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74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5244E-AB80-4F9C-8CDC-ADA5D6903669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5C3E0-1602-4A6D-BF86-534159A90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20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5244E-AB80-4F9C-8CDC-ADA5D6903669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5C3E0-1602-4A6D-BF86-534159A90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87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5244E-AB80-4F9C-8CDC-ADA5D6903669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5C3E0-1602-4A6D-BF86-534159A900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808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gif"/><Relationship Id="rId4" Type="http://schemas.openxmlformats.org/officeDocument/2006/relationships/hyperlink" Target="http://smayliki.ru/smilie-1311086631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smayliki.ru/smilie-220086567.html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52179" y="5337317"/>
            <a:ext cx="7416734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Garamond" pitchFamily="18" charset="0"/>
              </a:rPr>
              <a:t>презентацию </a:t>
            </a:r>
            <a:r>
              <a:rPr lang="ru-RU" sz="3200" b="1" dirty="0" smtClean="0">
                <a:solidFill>
                  <a:srgbClr val="C00000"/>
                </a:solidFill>
                <a:latin typeface="Garamond" pitchFamily="18" charset="0"/>
              </a:rPr>
              <a:t>подготовила</a:t>
            </a:r>
            <a:r>
              <a:rPr lang="en-US" sz="3200" b="1" dirty="0" smtClean="0">
                <a:solidFill>
                  <a:srgbClr val="C00000"/>
                </a:solidFill>
                <a:latin typeface="Garamond" pitchFamily="18" charset="0"/>
              </a:rPr>
              <a:t> </a:t>
            </a:r>
            <a:br>
              <a:rPr lang="en-US" sz="3200" b="1" dirty="0" smtClean="0">
                <a:solidFill>
                  <a:srgbClr val="C00000"/>
                </a:solidFill>
                <a:latin typeface="Garamond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Garamond" pitchFamily="18" charset="0"/>
              </a:rPr>
              <a:t>Злобина Людмила Юрьевна</a:t>
            </a:r>
            <a:endParaRPr lang="ru-RU" sz="3200" b="1" dirty="0">
              <a:solidFill>
                <a:srgbClr val="C00000"/>
              </a:solidFill>
              <a:latin typeface="Garamond" pitchFamily="18" charset="0"/>
            </a:endParaRPr>
          </a:p>
        </p:txBody>
      </p:sp>
      <p:pic>
        <p:nvPicPr>
          <p:cNvPr id="4" name="Picture 10" descr="http://s20.rimg.info/a5aded8f6b384a7162d2e9b76d44def6.gif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31548" y="4517876"/>
            <a:ext cx="6552728" cy="495300"/>
          </a:xfrm>
          <a:prstGeom prst="rect">
            <a:avLst/>
          </a:prstGeom>
          <a:noFill/>
        </p:spPr>
      </p:pic>
      <p:pic>
        <p:nvPicPr>
          <p:cNvPr id="2050" name="Picture 2" descr="C:\Users\User\Downloads\hqdefault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8" b="12222"/>
          <a:stretch/>
        </p:blipFill>
        <p:spPr bwMode="auto">
          <a:xfrm>
            <a:off x="1251331" y="473250"/>
            <a:ext cx="6705045" cy="381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Курочка Ряб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68913" y="59088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65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6023029"/>
            <a:ext cx="88569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Garamond" pitchFamily="18" charset="0"/>
              </a:rPr>
              <a:t>Жили-были дед </a:t>
            </a:r>
            <a:r>
              <a:rPr lang="ru-RU" sz="2800" b="1" dirty="0" smtClean="0">
                <a:solidFill>
                  <a:srgbClr val="002060"/>
                </a:solidFill>
                <a:latin typeface="Garamond" pitchFamily="18" charset="0"/>
              </a:rPr>
              <a:t>да </a:t>
            </a:r>
            <a:r>
              <a:rPr lang="ru-RU" sz="2800" b="1" dirty="0">
                <a:solidFill>
                  <a:srgbClr val="002060"/>
                </a:solidFill>
                <a:latin typeface="Garamond" pitchFamily="18" charset="0"/>
              </a:rPr>
              <a:t>баба. И была у них </a:t>
            </a:r>
            <a:r>
              <a:rPr lang="ru-RU" sz="2800" b="1" dirty="0" smtClean="0">
                <a:solidFill>
                  <a:srgbClr val="002060"/>
                </a:solidFill>
                <a:latin typeface="Garamond" pitchFamily="18" charset="0"/>
              </a:rPr>
              <a:t>Курочка Ряба. </a:t>
            </a:r>
            <a:endParaRPr lang="ru-RU" sz="2800" dirty="0">
              <a:solidFill>
                <a:srgbClr val="002060"/>
              </a:solidFill>
              <a:latin typeface="Garamond" pitchFamily="18" charset="0"/>
            </a:endParaRPr>
          </a:p>
        </p:txBody>
      </p:sp>
      <p:pic>
        <p:nvPicPr>
          <p:cNvPr id="4" name="Рисунок 3" descr="skazka-kurochka-ryab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7272"/>
            <a:ext cx="8024758" cy="54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User\Downloads\1470949569_2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843" y="404664"/>
            <a:ext cx="1822349" cy="15412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0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093296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Garamond" pitchFamily="18" charset="0"/>
              </a:rPr>
              <a:t>Снесла курочка яичко, не простое, а золотое.</a:t>
            </a:r>
            <a:endParaRPr lang="ru-RU" sz="2800" dirty="0">
              <a:solidFill>
                <a:srgbClr val="002060"/>
              </a:solidFill>
              <a:latin typeface="Garamond" pitchFamily="18" charset="0"/>
            </a:endParaRPr>
          </a:p>
        </p:txBody>
      </p:sp>
      <p:pic>
        <p:nvPicPr>
          <p:cNvPr id="4" name="Рисунок 3" descr="kurochka-ryab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05264"/>
            <a:ext cx="7838709" cy="54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836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093296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Garamond" pitchFamily="18" charset="0"/>
              </a:rPr>
              <a:t>Дед бил-бил </a:t>
            </a:r>
            <a:r>
              <a:rPr lang="ru-RU" sz="2800" b="1" dirty="0" smtClean="0">
                <a:solidFill>
                  <a:srgbClr val="002060"/>
                </a:solidFill>
                <a:latin typeface="Garamond" pitchFamily="18" charset="0"/>
              </a:rPr>
              <a:t>– не </a:t>
            </a:r>
            <a:r>
              <a:rPr lang="ru-RU" sz="2800" b="1" dirty="0">
                <a:solidFill>
                  <a:srgbClr val="002060"/>
                </a:solidFill>
                <a:latin typeface="Garamond" pitchFamily="18" charset="0"/>
              </a:rPr>
              <a:t>разбил.</a:t>
            </a:r>
            <a:endParaRPr lang="ru-RU" sz="2800" dirty="0">
              <a:solidFill>
                <a:srgbClr val="002060"/>
              </a:solidFill>
              <a:latin typeface="Garamond" pitchFamily="18" charset="0"/>
            </a:endParaRPr>
          </a:p>
        </p:txBody>
      </p:sp>
      <p:pic>
        <p:nvPicPr>
          <p:cNvPr id="3" name="Рисунок 2" descr="maxresdefault (1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7272"/>
            <a:ext cx="7912490" cy="54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664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07413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Garamond" pitchFamily="18" charset="0"/>
              </a:rPr>
              <a:t>Баба била-била </a:t>
            </a:r>
            <a:r>
              <a:rPr lang="ru-RU" sz="2800" b="1" dirty="0" smtClean="0">
                <a:solidFill>
                  <a:srgbClr val="002060"/>
                </a:solidFill>
                <a:latin typeface="Garamond" pitchFamily="18" charset="0"/>
              </a:rPr>
              <a:t>– не </a:t>
            </a:r>
            <a:r>
              <a:rPr lang="ru-RU" sz="2800" b="1" dirty="0">
                <a:solidFill>
                  <a:srgbClr val="002060"/>
                </a:solidFill>
                <a:latin typeface="Garamond" pitchFamily="18" charset="0"/>
              </a:rPr>
              <a:t>разбила.</a:t>
            </a:r>
            <a:endParaRPr lang="ru-RU" sz="2800" dirty="0">
              <a:solidFill>
                <a:srgbClr val="002060"/>
              </a:solidFill>
              <a:latin typeface="Garamond" pitchFamily="18" charset="0"/>
            </a:endParaRPr>
          </a:p>
        </p:txBody>
      </p:sp>
      <p:pic>
        <p:nvPicPr>
          <p:cNvPr id="3" name="Рисунок 2" descr="ryaba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77272"/>
            <a:ext cx="7971297" cy="54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183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58924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Garamond" pitchFamily="18" charset="0"/>
              </a:rPr>
              <a:t>Мышка бежала, хвостиком махнула</a:t>
            </a:r>
            <a:r>
              <a:rPr lang="ru-RU" sz="2800" b="1" dirty="0" smtClean="0">
                <a:solidFill>
                  <a:srgbClr val="002060"/>
                </a:solidFill>
                <a:latin typeface="Garamond" pitchFamily="18" charset="0"/>
              </a:rPr>
              <a:t>,</a:t>
            </a:r>
            <a:br>
              <a:rPr lang="ru-RU" sz="2800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Garamond" pitchFamily="18" charset="0"/>
              </a:rPr>
              <a:t>яичко </a:t>
            </a:r>
            <a:r>
              <a:rPr lang="ru-RU" sz="2800" b="1" dirty="0">
                <a:solidFill>
                  <a:srgbClr val="002060"/>
                </a:solidFill>
                <a:latin typeface="Garamond" pitchFamily="18" charset="0"/>
              </a:rPr>
              <a:t>упало и разбилось.</a:t>
            </a:r>
            <a:endParaRPr lang="ru-RU" sz="2800" dirty="0">
              <a:solidFill>
                <a:srgbClr val="002060"/>
              </a:solidFill>
              <a:latin typeface="Garamond" pitchFamily="18" charset="0"/>
            </a:endParaRPr>
          </a:p>
        </p:txBody>
      </p:sp>
      <p:pic>
        <p:nvPicPr>
          <p:cNvPr id="3" name="Рисунок 2" descr="maxresdefault (2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8680"/>
            <a:ext cx="8320000" cy="468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024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500389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Garamond" pitchFamily="18" charset="0"/>
              </a:rPr>
              <a:t>Дед плачет, баба плачет, а курочка кудахчет:</a:t>
            </a:r>
            <a:br>
              <a:rPr lang="ru-RU" sz="2800" b="1" dirty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Garamond" pitchFamily="18" charset="0"/>
              </a:rPr>
              <a:t>- Не плачь, дед, не плачь, баба. Снесу я вам яичко другое, не золотое, а </a:t>
            </a:r>
            <a:r>
              <a:rPr lang="ru-RU" sz="2800" b="1" dirty="0" smtClean="0">
                <a:solidFill>
                  <a:srgbClr val="002060"/>
                </a:solidFill>
                <a:latin typeface="Garamond" pitchFamily="18" charset="0"/>
              </a:rPr>
              <a:t>простое!</a:t>
            </a:r>
            <a:endParaRPr lang="ru-RU" sz="2800" dirty="0">
              <a:solidFill>
                <a:srgbClr val="002060"/>
              </a:solidFill>
              <a:latin typeface="Garamond" pitchFamily="18" charset="0"/>
            </a:endParaRPr>
          </a:p>
        </p:txBody>
      </p:sp>
      <p:pic>
        <p:nvPicPr>
          <p:cNvPr id="3" name="Рисунок 2" descr="ryaba7 (1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4624"/>
            <a:ext cx="7971297" cy="54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912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диддл сыр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6775" cy="1009651"/>
          </a:xfrm>
          <a:prstGeom prst="rect">
            <a:avLst/>
          </a:prstGeom>
          <a:noFill/>
        </p:spPr>
      </p:pic>
      <p:pic>
        <p:nvPicPr>
          <p:cNvPr id="3" name="Picture 10" descr="диддл сыр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3419481"/>
            <a:ext cx="866775" cy="1009651"/>
          </a:xfrm>
          <a:prstGeom prst="rect">
            <a:avLst/>
          </a:prstGeom>
          <a:noFill/>
        </p:spPr>
      </p:pic>
      <p:pic>
        <p:nvPicPr>
          <p:cNvPr id="4" name="Picture 10" descr="диддл сыр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133465"/>
            <a:ext cx="866775" cy="1009651"/>
          </a:xfrm>
          <a:prstGeom prst="rect">
            <a:avLst/>
          </a:prstGeom>
          <a:noFill/>
        </p:spPr>
      </p:pic>
      <p:pic>
        <p:nvPicPr>
          <p:cNvPr id="5" name="Picture 10" descr="диддл сыр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2276473"/>
            <a:ext cx="866775" cy="1009651"/>
          </a:xfrm>
          <a:prstGeom prst="rect">
            <a:avLst/>
          </a:prstGeom>
          <a:noFill/>
        </p:spPr>
      </p:pic>
      <p:pic>
        <p:nvPicPr>
          <p:cNvPr id="6" name="Picture 10" descr="диддл сыр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5776935"/>
            <a:ext cx="866775" cy="1009651"/>
          </a:xfrm>
          <a:prstGeom prst="rect">
            <a:avLst/>
          </a:prstGeom>
          <a:noFill/>
        </p:spPr>
      </p:pic>
      <p:pic>
        <p:nvPicPr>
          <p:cNvPr id="7" name="Picture 10" descr="диддл сыр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4643446"/>
            <a:ext cx="866775" cy="1009651"/>
          </a:xfrm>
          <a:prstGeom prst="rect">
            <a:avLst/>
          </a:prstGeom>
          <a:noFill/>
        </p:spPr>
      </p:pic>
      <p:grpSp>
        <p:nvGrpSpPr>
          <p:cNvPr id="8" name="Group 18"/>
          <p:cNvGrpSpPr>
            <a:grpSpLocks/>
          </p:cNvGrpSpPr>
          <p:nvPr/>
        </p:nvGrpSpPr>
        <p:grpSpPr bwMode="auto">
          <a:xfrm>
            <a:off x="1083835" y="1757464"/>
            <a:ext cx="7848997" cy="2171170"/>
            <a:chOff x="68" y="119"/>
            <a:chExt cx="5579" cy="1498"/>
          </a:xfrm>
        </p:grpSpPr>
        <p:pic>
          <p:nvPicPr>
            <p:cNvPr id="9" name="Picture 13" descr="Ц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9" y="210"/>
              <a:ext cx="998" cy="1330"/>
            </a:xfrm>
            <a:prstGeom prst="rect">
              <a:avLst/>
            </a:prstGeom>
            <a:noFill/>
          </p:spPr>
        </p:pic>
        <p:pic>
          <p:nvPicPr>
            <p:cNvPr id="10" name="Picture 14" descr="Е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79" y="119"/>
              <a:ext cx="1360" cy="1360"/>
            </a:xfrm>
            <a:prstGeom prst="rect">
              <a:avLst/>
            </a:prstGeom>
            <a:noFill/>
          </p:spPr>
        </p:pic>
        <p:pic>
          <p:nvPicPr>
            <p:cNvPr id="11" name="Picture 15" descr="К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8" y="210"/>
              <a:ext cx="1134" cy="1361"/>
            </a:xfrm>
            <a:prstGeom prst="rect">
              <a:avLst/>
            </a:prstGeom>
            <a:noFill/>
          </p:spPr>
        </p:pic>
        <p:pic>
          <p:nvPicPr>
            <p:cNvPr id="12" name="Picture 16" descr="Н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109" y="165"/>
              <a:ext cx="1452" cy="1452"/>
            </a:xfrm>
            <a:prstGeom prst="rect">
              <a:avLst/>
            </a:prstGeom>
            <a:noFill/>
          </p:spPr>
        </p:pic>
        <p:pic>
          <p:nvPicPr>
            <p:cNvPr id="13" name="Picture 17" descr="О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111" y="255"/>
              <a:ext cx="1218" cy="1270"/>
            </a:xfrm>
            <a:prstGeom prst="rect">
              <a:avLst/>
            </a:prstGeom>
            <a:noFill/>
          </p:spPr>
        </p:pic>
      </p:grpSp>
      <p:pic>
        <p:nvPicPr>
          <p:cNvPr id="14" name="Picture 7" descr="http://s2.rimg.info/75f08b91c637d1890218434ed7d42cb7.gif">
            <a:hlinkClick r:id="rId8"/>
          </p:cNvPr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08334" y="5062560"/>
            <a:ext cx="3619500" cy="1428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194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52</Words>
  <Application>Microsoft Office PowerPoint</Application>
  <PresentationFormat>Экран (4:3)</PresentationFormat>
  <Paragraphs>7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презентацию подготовила  Злобина Людмила Юрьевна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Презентацию подготовила Бабка Наталья Николаевна</dc:title>
  <dc:creator>User</dc:creator>
  <cp:lastModifiedBy>User</cp:lastModifiedBy>
  <cp:revision>12</cp:revision>
  <dcterms:created xsi:type="dcterms:W3CDTF">2017-04-19T06:01:51Z</dcterms:created>
  <dcterms:modified xsi:type="dcterms:W3CDTF">2018-11-15T07:12:51Z</dcterms:modified>
</cp:coreProperties>
</file>